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63" r:id="rId3"/>
    <p:sldId id="265" r:id="rId4"/>
    <p:sldId id="285" r:id="rId5"/>
    <p:sldId id="281" r:id="rId6"/>
    <p:sldId id="293" r:id="rId7"/>
    <p:sldId id="294" r:id="rId8"/>
    <p:sldId id="295" r:id="rId9"/>
    <p:sldId id="292" r:id="rId10"/>
    <p:sldId id="289" r:id="rId11"/>
    <p:sldId id="290" r:id="rId12"/>
    <p:sldId id="291" r:id="rId13"/>
    <p:sldId id="286" r:id="rId14"/>
    <p:sldId id="271" r:id="rId15"/>
    <p:sldId id="284" r:id="rId16"/>
  </p:sldIdLst>
  <p:sldSz cx="9144000" cy="5143500" type="screen16x9"/>
  <p:notesSz cx="6858000" cy="9144000"/>
  <p:embeddedFontLst>
    <p:embeddedFont>
      <p:font typeface="경기천년제목 Bold" panose="02020803020101020101" pitchFamily="18" charset="-127"/>
      <p:bold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배달의민족 도현" panose="020B0600000101010101" pitchFamily="50" charset="-127"/>
      <p:regular r:id="rId21"/>
    </p:embeddedFont>
    <p:embeddedFont>
      <p:font typeface="경기천년제목 Light" panose="02020403020101020101" pitchFamily="18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13" autoAdjust="0"/>
    <p:restoredTop sz="87573" autoAdjust="0"/>
  </p:normalViewPr>
  <p:slideViewPr>
    <p:cSldViewPr>
      <p:cViewPr varScale="1">
        <p:scale>
          <a:sx n="101" d="100"/>
          <a:sy n="101" d="100"/>
        </p:scale>
        <p:origin x="1205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7D1321-D330-44B6-8239-81FB7B1B33F2}" type="datetimeFigureOut">
              <a:rPr lang="ko-KR" altLang="en-US" smtClean="0"/>
              <a:t>2019-07-07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773196-2DF2-43E3-BD64-88CE71FB97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683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6522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36469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2673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aseline="0" dirty="0" smtClean="0"/>
              <a:t>먼저</a:t>
            </a:r>
            <a:r>
              <a:rPr lang="en-US" altLang="ko-KR" sz="1600" baseline="0" dirty="0" smtClean="0"/>
              <a:t> </a:t>
            </a:r>
            <a:r>
              <a:rPr lang="ko-KR" altLang="en-US" sz="1600" baseline="0" dirty="0" smtClean="0"/>
              <a:t>짧은 영상 하나 보시겠습니다</a:t>
            </a:r>
            <a:r>
              <a:rPr lang="en-US" altLang="ko-KR" sz="1600" baseline="0" dirty="0" smtClean="0"/>
              <a:t>.</a:t>
            </a:r>
            <a:endParaRPr lang="en-US" altLang="ko-KR" sz="1600" dirty="0" smtClean="0"/>
          </a:p>
          <a:p>
            <a:endParaRPr lang="en-US" altLang="ko-KR" sz="16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803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US" altLang="ko-K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278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271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938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44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345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201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9329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73196-2DF2-43E3-BD64-88CE71FB97A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17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D92265-166E-4AA7-96AB-2F70EC777FC4}" type="datetimeFigureOut">
              <a:rPr lang="ko-KR" altLang="en-US" smtClean="0"/>
              <a:t>2019-07-07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99462-4F83-4821-A5AE-0AD078DE15C8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-3485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852809" y="1905169"/>
            <a:ext cx="3438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자판기 프로그램</a:t>
            </a:r>
            <a:endParaRPr lang="ko-KR" altLang="en-US" sz="3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38411" y="2405306"/>
            <a:ext cx="1233137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300" dirty="0" smtClean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PROJECT_01</a:t>
            </a:r>
            <a:endParaRPr lang="ko-KR" altLang="en-US" sz="130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2987824" y="1851670"/>
            <a:ext cx="309634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23288" y="4803998"/>
            <a:ext cx="13283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000" dirty="0" err="1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김규민</a:t>
            </a:r>
            <a:r>
              <a:rPr lang="en-US" altLang="ko-KR" sz="1000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1000" dirty="0" err="1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김완준</a:t>
            </a:r>
            <a:r>
              <a:rPr lang="en-US" altLang="ko-KR" sz="1000" dirty="0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1000" dirty="0" err="1" smtClean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정승욱</a:t>
            </a:r>
            <a:endParaRPr lang="ko-KR" altLang="en-US" sz="100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699542"/>
            <a:ext cx="376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②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관리자 진입 모드 작업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1169243"/>
            <a:ext cx="6027018" cy="353483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5536" y="129101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3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각자 역할 및 개발한 내용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_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김규민</a:t>
            </a:r>
            <a:endParaRPr lang="ko-KR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92439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699542"/>
            <a:ext cx="376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③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관리자 메뉴 수정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799" y="1239538"/>
            <a:ext cx="3600037" cy="337974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7944" y="1239538"/>
            <a:ext cx="4680520" cy="33800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95536" y="129101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3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각자 역할 및 개발한 내용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_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김규민</a:t>
            </a:r>
            <a:endParaRPr lang="ko-KR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285726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307754"/>
            <a:ext cx="3801926" cy="349624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2067694"/>
            <a:ext cx="3738388" cy="191018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39552" y="699542"/>
            <a:ext cx="376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③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관리자 메뉴 수정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95536" y="129101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3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각자 역할 및 개발한 내용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_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김규민</a:t>
            </a:r>
            <a:endParaRPr lang="ko-KR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52475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5536" y="129101"/>
            <a:ext cx="468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4.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프로그램 시연</a:t>
            </a:r>
            <a:endParaRPr lang="en-US" altLang="ko-KR" dirty="0" smtClean="0">
              <a:solidFill>
                <a:schemeClr val="tx1">
                  <a:lumMod val="85000"/>
                  <a:lumOff val="15000"/>
                </a:scheme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2" name="녹화_2019_07_07_22_13_37_88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5576" y="771550"/>
            <a:ext cx="7640413" cy="399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2366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3871352" y="2211710"/>
            <a:ext cx="1440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solidFill>
                  <a:schemeClr val="accent5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Q</a:t>
            </a:r>
            <a:r>
              <a:rPr lang="en-US" altLang="ko-KR" sz="2200" dirty="0" smtClean="0">
                <a:solidFill>
                  <a:schemeClr val="accent5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</a:t>
            </a:r>
            <a:r>
              <a:rPr lang="en-US" altLang="ko-KR" sz="4400" dirty="0" smtClean="0">
                <a:solidFill>
                  <a:schemeClr val="accent5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</a:t>
            </a:r>
            <a:endParaRPr lang="ko-KR" altLang="en-US" sz="4400" dirty="0">
              <a:solidFill>
                <a:schemeClr val="accent5">
                  <a:lumMod val="5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1929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52364" y="2196564"/>
            <a:ext cx="2439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감사합니다</a:t>
            </a:r>
            <a:endParaRPr lang="ko-KR" altLang="en-US" sz="3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3491880" y="2139702"/>
            <a:ext cx="208823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19226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402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832314" y="587347"/>
            <a:ext cx="16561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01</a:t>
            </a:r>
            <a:endParaRPr lang="ko-KR" altLang="en-US" sz="4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32314" y="1362305"/>
            <a:ext cx="16561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02</a:t>
            </a:r>
            <a:endParaRPr lang="ko-KR" altLang="en-US" sz="4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832314" y="2154393"/>
            <a:ext cx="16561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03</a:t>
            </a:r>
            <a:endParaRPr lang="ko-KR" altLang="en-US" sz="4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3696410" y="763371"/>
            <a:ext cx="0" cy="432048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3696410" y="1526884"/>
            <a:ext cx="0" cy="432048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3696410" y="2331746"/>
            <a:ext cx="0" cy="432048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768418" y="798779"/>
            <a:ext cx="352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프로그램 소개</a:t>
            </a:r>
            <a:endParaRPr lang="ko-KR" altLang="en-US" sz="20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779912" y="1575424"/>
            <a:ext cx="352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구현된 내용</a:t>
            </a:r>
            <a:r>
              <a:rPr lang="ko-KR" altLang="en-US" sz="2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endParaRPr lang="ko-KR" altLang="en-US" sz="20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95536" y="51470"/>
            <a:ext cx="579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목차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768418" y="2369836"/>
            <a:ext cx="352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각자 역할 및 개발한 내용</a:t>
            </a:r>
            <a:endParaRPr lang="ko-KR" altLang="en-US" sz="20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832314" y="2927682"/>
            <a:ext cx="16561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04</a:t>
            </a:r>
            <a:endParaRPr lang="ko-KR" altLang="en-US" sz="4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3696410" y="3105035"/>
            <a:ext cx="0" cy="432048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768418" y="3143125"/>
            <a:ext cx="352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프로그램 시연</a:t>
            </a:r>
            <a:endParaRPr lang="ko-KR" altLang="en-US" sz="20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832314" y="3674517"/>
            <a:ext cx="16561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05</a:t>
            </a:r>
            <a:endParaRPr lang="ko-KR" altLang="en-US" sz="4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96410" y="3851870"/>
            <a:ext cx="0" cy="432048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768418" y="3889960"/>
            <a:ext cx="352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소감</a:t>
            </a:r>
            <a:endParaRPr lang="ko-KR" altLang="en-US" sz="20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5536" y="129101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1.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프로그램 소개</a:t>
            </a:r>
            <a:endParaRPr lang="ko-KR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95736" y="3900590"/>
            <a:ext cx="5018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buAutoNum type="arabicPeriod"/>
            </a:pPr>
            <a:r>
              <a:rPr lang="ko-KR" altLang="en-US" sz="1400" b="1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사용자가 일정 금액을 투입하고 원하는 음료를 선택하여 구매 가능</a:t>
            </a:r>
            <a:endParaRPr lang="en-US" altLang="ko-KR" sz="1400" b="1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342900" indent="-342900" fontAlgn="base">
              <a:buAutoNum type="arabicPeriod"/>
            </a:pPr>
            <a:endParaRPr lang="en-US" altLang="ko-KR" sz="800" b="1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342900" indent="-342900" fontAlgn="base">
              <a:buAutoNum type="arabicPeriod"/>
            </a:pPr>
            <a:r>
              <a:rPr lang="ko-KR" altLang="en-US" sz="1400" b="1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관리자모드를 이용하여 자판기 내 음료 및 수량 등을 변경 가능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982" y="1065887"/>
            <a:ext cx="2292036" cy="2292036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5536" y="129101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구현된 내용</a:t>
            </a:r>
            <a:endParaRPr lang="ko-KR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15616" y="3137941"/>
            <a:ext cx="376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b="1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① </a:t>
            </a:r>
            <a:r>
              <a:rPr lang="ko-KR" altLang="en-US" sz="1400" b="1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사용자 모드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37256" y="3445718"/>
            <a:ext cx="44932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☞ 사용자가 원하는 음료를 선택하고 금액을 넣고 결제</a:t>
            </a:r>
            <a:endParaRPr lang="en-US" altLang="ko-KR" sz="14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fontAlgn="base"/>
            <a:endParaRPr lang="en-US" altLang="ko-KR" sz="8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fontAlgn="base"/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☞ 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금액이 부족할 경우 추가 금액을 받기</a:t>
            </a:r>
            <a:endParaRPr lang="en-US" altLang="ko-KR" sz="14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fontAlgn="base"/>
            <a:endParaRPr lang="en-US" altLang="ko-KR" sz="8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fontAlgn="base"/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☞ 선택 취소 기능</a:t>
            </a:r>
            <a:endParaRPr lang="en-US" altLang="ko-KR" sz="14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fontAlgn="base"/>
            <a:endParaRPr lang="en-US" altLang="ko-KR" sz="8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fontAlgn="base"/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☞ 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추가 구매 및 남은 금액 확인</a:t>
            </a:r>
            <a:endParaRPr lang="en-US" altLang="ko-KR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29808" y="3137941"/>
            <a:ext cx="376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b="1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② 관리자</a:t>
            </a:r>
            <a:r>
              <a:rPr lang="ko-KR" altLang="en-US" sz="1400" b="1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모드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51448" y="3445718"/>
            <a:ext cx="44932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☞ 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관리자 명과 암호를 확인하여 접속 가능</a:t>
            </a:r>
            <a:endParaRPr lang="en-US" altLang="ko-KR" sz="14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fontAlgn="base"/>
            <a:endParaRPr lang="en-US" altLang="ko-KR" sz="8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fontAlgn="base"/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☞ 음료</a:t>
            </a:r>
            <a:r>
              <a:rPr lang="en-US" altLang="ko-KR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가격</a:t>
            </a:r>
            <a:r>
              <a:rPr lang="en-US" altLang="ko-KR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수량 등에 대한 설정이 가능</a:t>
            </a:r>
            <a:endParaRPr lang="en-US" altLang="ko-KR" sz="14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fontAlgn="base"/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endParaRPr lang="en-US" altLang="ko-KR" sz="1400" dirty="0" smtClean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701846"/>
            <a:ext cx="1310610" cy="220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0265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5536" y="129101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3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각자 역할 및 개발한 내용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_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김완준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정승욱</a:t>
            </a:r>
            <a:endParaRPr lang="ko-KR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699542"/>
            <a:ext cx="376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① 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구조체 및 메인 함수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751461"/>
            <a:ext cx="2808312" cy="223906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040" y="1707654"/>
            <a:ext cx="2808312" cy="232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0388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5536" y="129101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3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각자 역할 및 개발한 내용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_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김완준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정승욱</a:t>
            </a:r>
            <a:endParaRPr lang="ko-KR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699542"/>
            <a:ext cx="376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②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사용자 메뉴 화면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892" y="1331621"/>
            <a:ext cx="6934200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9504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5536" y="129101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3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각자 역할 및 개발한 내용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_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김완준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정승욱</a:t>
            </a:r>
            <a:endParaRPr lang="ko-KR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699542"/>
            <a:ext cx="376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③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음료 선택 및 관리자 모드 진입 함수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1208092"/>
            <a:ext cx="3264054" cy="343584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2" y="1610808"/>
            <a:ext cx="3659409" cy="263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2405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5536" y="129101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3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각자 역할 및 개발한 내용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_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김완준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정승욱</a:t>
            </a:r>
            <a:endParaRPr lang="ko-KR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699542"/>
            <a:ext cx="376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④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금액 지불 함수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2" name="금액 지불 함수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1640" y="1131590"/>
            <a:ext cx="6707088" cy="375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40628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8000">
                <a:schemeClr val="bg1"/>
              </a:gs>
              <a:gs pos="68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79512" y="0"/>
            <a:ext cx="167342" cy="6275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5536" y="129101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3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.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각자 역할 및 개발한 내용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_</a:t>
            </a:r>
            <a:r>
              <a:rPr lang="ko-KR" alt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김규민</a:t>
            </a:r>
            <a:endParaRPr lang="ko-KR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699542"/>
            <a:ext cx="376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① </a:t>
            </a:r>
            <a:r>
              <a:rPr lang="ko-KR" altLang="en-US" sz="1400" dirty="0" smtClean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관리자 메뉴 화면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1923678"/>
            <a:ext cx="6800850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55760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3565</TotalTime>
  <Words>245</Words>
  <Application>Microsoft Office PowerPoint</Application>
  <PresentationFormat>화면 슬라이드 쇼(16:9)</PresentationFormat>
  <Paragraphs>64</Paragraphs>
  <Slides>15</Slides>
  <Notes>12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경기천년제목 Bold</vt:lpstr>
      <vt:lpstr>맑은 고딕</vt:lpstr>
      <vt:lpstr>배달의민족 도현</vt:lpstr>
      <vt:lpstr>Arial</vt:lpstr>
      <vt:lpstr>경기천년제목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이다정</dc:creator>
  <cp:lastModifiedBy>user</cp:lastModifiedBy>
  <cp:revision>48</cp:revision>
  <dcterms:created xsi:type="dcterms:W3CDTF">2019-03-08T06:01:58Z</dcterms:created>
  <dcterms:modified xsi:type="dcterms:W3CDTF">2019-07-07T17:06:06Z</dcterms:modified>
</cp:coreProperties>
</file>

<file path=docProps/thumbnail.jpeg>
</file>